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83A69-003F-4A32-A84B-C9F679FFF5C6}" type="datetimeFigureOut">
              <a:rPr lang="en-US" smtClean="0"/>
              <a:pPr/>
              <a:t>05/07/2020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F24B3-5898-40D7-8D96-4383784DB6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83A69-003F-4A32-A84B-C9F679FFF5C6}" type="datetimeFigureOut">
              <a:rPr lang="en-US" smtClean="0"/>
              <a:pPr/>
              <a:t>05/07/2020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F24B3-5898-40D7-8D96-4383784DB6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83A69-003F-4A32-A84B-C9F679FFF5C6}" type="datetimeFigureOut">
              <a:rPr lang="en-US" smtClean="0"/>
              <a:pPr/>
              <a:t>05/07/2020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F24B3-5898-40D7-8D96-4383784DB6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83A69-003F-4A32-A84B-C9F679FFF5C6}" type="datetimeFigureOut">
              <a:rPr lang="en-US" smtClean="0"/>
              <a:pPr/>
              <a:t>05/07/2020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F24B3-5898-40D7-8D96-4383784DB6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83A69-003F-4A32-A84B-C9F679FFF5C6}" type="datetimeFigureOut">
              <a:rPr lang="en-US" smtClean="0"/>
              <a:pPr/>
              <a:t>05/07/2020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F24B3-5898-40D7-8D96-4383784DB6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83A69-003F-4A32-A84B-C9F679FFF5C6}" type="datetimeFigureOut">
              <a:rPr lang="en-US" smtClean="0"/>
              <a:pPr/>
              <a:t>05/07/2020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F24B3-5898-40D7-8D96-4383784DB6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83A69-003F-4A32-A84B-C9F679FFF5C6}" type="datetimeFigureOut">
              <a:rPr lang="en-US" smtClean="0"/>
              <a:pPr/>
              <a:t>05/07/2020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F24B3-5898-40D7-8D96-4383784DB6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83A69-003F-4A32-A84B-C9F679FFF5C6}" type="datetimeFigureOut">
              <a:rPr lang="en-US" smtClean="0"/>
              <a:pPr/>
              <a:t>05/07/2020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F24B3-5898-40D7-8D96-4383784DB6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83A69-003F-4A32-A84B-C9F679FFF5C6}" type="datetimeFigureOut">
              <a:rPr lang="en-US" smtClean="0"/>
              <a:pPr/>
              <a:t>05/07/2020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F24B3-5898-40D7-8D96-4383784DB6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83A69-003F-4A32-A84B-C9F679FFF5C6}" type="datetimeFigureOut">
              <a:rPr lang="en-US" smtClean="0"/>
              <a:pPr/>
              <a:t>05/07/2020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F24B3-5898-40D7-8D96-4383784DB6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83A69-003F-4A32-A84B-C9F679FFF5C6}" type="datetimeFigureOut">
              <a:rPr lang="en-US" smtClean="0"/>
              <a:pPr/>
              <a:t>05/07/2020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F24B3-5898-40D7-8D96-4383784DB6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83A69-003F-4A32-A84B-C9F679FFF5C6}" type="datetimeFigureOut">
              <a:rPr lang="en-US" smtClean="0"/>
              <a:pPr/>
              <a:t>05/07/2020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F24B3-5898-40D7-8D96-4383784DB65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Различити материјали за компоновање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>Дрво од различитих материјала</a:t>
            </a:r>
            <a:br>
              <a:rPr lang="sr-Cyrl-RS" dirty="0" smtClean="0"/>
            </a:br>
            <a:endParaRPr lang="en-US" dirty="0"/>
          </a:p>
        </p:txBody>
      </p:sp>
      <p:pic>
        <p:nvPicPr>
          <p:cNvPr id="5" name="Content Placeholder 4" descr="264d20beb94e05aa51ffc91c82273b1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95800" y="3505200"/>
            <a:ext cx="4267200" cy="2667000"/>
          </a:xfrm>
        </p:spPr>
      </p:pic>
      <p:pic>
        <p:nvPicPr>
          <p:cNvPr id="4" name="Picture 3" descr="0d04217e2bd42d8a93e44a13659a23d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1752600"/>
            <a:ext cx="3657600" cy="25908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Задатак: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sr-Cyrl-RS" dirty="0" smtClean="0"/>
              <a:t>Направите неки део живе природе (дрво, цвет, лептира...). </a:t>
            </a:r>
          </a:p>
          <a:p>
            <a:r>
              <a:rPr lang="sr-Cyrl-RS" dirty="0" smtClean="0"/>
              <a:t>Потребно је да користите комбинације различитих материјала.</a:t>
            </a:r>
          </a:p>
          <a:p>
            <a:r>
              <a:rPr lang="sr-Cyrl-RS" dirty="0" smtClean="0"/>
              <a:t>Као подлогу користите неки тврђи материјал (картон или дебљи папир).</a:t>
            </a:r>
          </a:p>
          <a:p>
            <a:r>
              <a:rPr lang="sr-Cyrl-RS" dirty="0" smtClean="0"/>
              <a:t>Прибор за рад: картон и различити материјали (папир, </a:t>
            </a:r>
            <a:r>
              <a:rPr lang="sr-Cyrl-RS" smtClean="0"/>
              <a:t>колаж, старе новине, </a:t>
            </a:r>
            <a:r>
              <a:rPr lang="sr-Cyrl-RS" dirty="0" smtClean="0"/>
              <a:t>вата, део тканине, тоалет папир...)</a:t>
            </a:r>
          </a:p>
          <a:p>
            <a:endParaRPr lang="sr-Cyrl-RS" dirty="0" smtClean="0"/>
          </a:p>
          <a:p>
            <a:endParaRPr lang="sr-Cyrl-RS" dirty="0" smtClean="0"/>
          </a:p>
          <a:p>
            <a:endParaRPr lang="sr-Cyrl-R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62</Words>
  <Application>Microsoft Office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Различити материјали за компоновање</vt:lpstr>
      <vt:lpstr> Дрво од различитих материјала </vt:lpstr>
      <vt:lpstr>Задатак: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Различити материјали за компоновање</dc:title>
  <dc:creator>Windows User</dc:creator>
  <cp:lastModifiedBy>Milica</cp:lastModifiedBy>
  <cp:revision>7</cp:revision>
  <dcterms:created xsi:type="dcterms:W3CDTF">2020-05-05T12:44:51Z</dcterms:created>
  <dcterms:modified xsi:type="dcterms:W3CDTF">2020-05-07T14:31:46Z</dcterms:modified>
</cp:coreProperties>
</file>